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69" r:id="rId4"/>
    <p:sldId id="272" r:id="rId5"/>
    <p:sldId id="259" r:id="rId6"/>
    <p:sldId id="258" r:id="rId7"/>
    <p:sldId id="260" r:id="rId8"/>
    <p:sldId id="261" r:id="rId9"/>
    <p:sldId id="262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74" r:id="rId21"/>
    <p:sldId id="273" r:id="rId22"/>
    <p:sldId id="268" r:id="rId23"/>
    <p:sldId id="270" r:id="rId24"/>
    <p:sldId id="271" r:id="rId2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29" autoAdjust="0"/>
    <p:restoredTop sz="94394" autoAdjust="0"/>
  </p:normalViewPr>
  <p:slideViewPr>
    <p:cSldViewPr snapToGrid="0">
      <p:cViewPr varScale="1">
        <p:scale>
          <a:sx n="60" d="100"/>
          <a:sy n="60" d="100"/>
        </p:scale>
        <p:origin x="96" y="5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62027D-113D-4BCA-9E05-66E54A7E0720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C9A20-79FD-4720-8209-FF42F0171A8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2539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C9A20-79FD-4720-8209-FF42F0171A83}" type="slidenum">
              <a:rPr lang="nl-NL" smtClean="0"/>
              <a:t>22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1499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C9A20-79FD-4720-8209-FF42F0171A83}" type="slidenum">
              <a:rPr lang="nl-NL" smtClean="0"/>
              <a:t>23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704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C9A20-79FD-4720-8209-FF42F0171A83}" type="slidenum">
              <a:rPr lang="nl-NL" smtClean="0"/>
              <a:t>24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19957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970172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dirty="0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58842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53377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632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28804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04616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38160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4553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359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6867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24651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3694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0611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389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5718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78792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dirty="0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90731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42C4B93-E787-40AF-9A0B-C9D7C851931D}" type="datetimeFigureOut">
              <a:rPr lang="nl-NL" smtClean="0"/>
              <a:t>16-3-2015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937A511-694E-40A7-9F87-8757D62083E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761191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hooltv.nl/video/bruggen-een-brug-is-een-vaste-of-beweegbare-verbinding-tussen-twee-oevers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 rot="19923119">
            <a:off x="8757210" y="3953821"/>
            <a:ext cx="3443168" cy="681922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Bruggen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49" y="1706879"/>
            <a:ext cx="7298472" cy="38861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kstvak 3"/>
          <p:cNvSpPr txBox="1"/>
          <p:nvPr/>
        </p:nvSpPr>
        <p:spPr>
          <a:xfrm rot="19951676">
            <a:off x="9410575" y="5832914"/>
            <a:ext cx="2770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Door: Thomas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315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10. De grote riembrug, Korsør, Denemarken 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1163" y="2065867"/>
            <a:ext cx="6293994" cy="4207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749761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9. De parel brug, Japan 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357" y="1620179"/>
            <a:ext cx="7462157" cy="4935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4411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8. Karelsbrug, Praag, Tsjechië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357" y="1599910"/>
            <a:ext cx="7413172" cy="4945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064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7. Het millau viaduct, millau, Frankrijk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243" y="1599917"/>
            <a:ext cx="6662434" cy="4996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5431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6. De Rialtobrug, Venetië, Italië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649426"/>
            <a:ext cx="7021286" cy="4694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4875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5. </a:t>
            </a:r>
            <a:r>
              <a:rPr lang="nl-NL" b="1" dirty="0"/>
              <a:t>De Ponte </a:t>
            </a:r>
            <a:r>
              <a:rPr lang="nl-NL" b="1" dirty="0" smtClean="0"/>
              <a:t>Vecchio, florence, Italië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929" y="1817780"/>
            <a:ext cx="7040951" cy="4697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905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4. </a:t>
            </a:r>
            <a:r>
              <a:rPr lang="en-US" b="1" dirty="0"/>
              <a:t>De Brooklyn </a:t>
            </a:r>
            <a:r>
              <a:rPr lang="en-US" b="1" dirty="0" smtClean="0"/>
              <a:t>Brug, New York, vs..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343" y="1632591"/>
            <a:ext cx="7440914" cy="4964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24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</a:t>
            </a:r>
            <a:r>
              <a:rPr lang="nl-NL" b="1" dirty="0"/>
              <a:t>De Sydney Haven </a:t>
            </a:r>
            <a:r>
              <a:rPr lang="nl-NL" b="1" dirty="0" smtClean="0"/>
              <a:t>brug, Sydney, Australië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713" y="1540258"/>
            <a:ext cx="7396843" cy="4945318"/>
          </a:xfrm>
        </p:spPr>
      </p:pic>
    </p:spTree>
    <p:extLst>
      <p:ext uri="{BB962C8B-B14F-4D97-AF65-F5344CB8AC3E}">
        <p14:creationId xmlns:p14="http://schemas.microsoft.com/office/powerpoint/2010/main" val="380882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2. </a:t>
            </a:r>
            <a:r>
              <a:rPr lang="nl-NL" b="1" dirty="0"/>
              <a:t>De Golden gate </a:t>
            </a:r>
            <a:r>
              <a:rPr lang="nl-NL" b="1" dirty="0" smtClean="0"/>
              <a:t>brug, San Francisco, v.s.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730" y="1566912"/>
            <a:ext cx="7821384" cy="5195633"/>
          </a:xfrm>
        </p:spPr>
      </p:pic>
    </p:spTree>
    <p:extLst>
      <p:ext uri="{BB962C8B-B14F-4D97-AF65-F5344CB8AC3E}">
        <p14:creationId xmlns:p14="http://schemas.microsoft.com/office/powerpoint/2010/main" val="396804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1" y="-45504"/>
            <a:ext cx="10131425" cy="1456267"/>
          </a:xfrm>
        </p:spPr>
        <p:txBody>
          <a:bodyPr/>
          <a:lstStyle/>
          <a:p>
            <a:r>
              <a:rPr lang="nl-NL" dirty="0" smtClean="0"/>
              <a:t>1. De Tower bridge!!!</a:t>
            </a:r>
            <a:endParaRPr lang="nl-NL" dirty="0"/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924" y="1192958"/>
            <a:ext cx="6569776" cy="4364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kstvak 2"/>
          <p:cNvSpPr txBox="1"/>
          <p:nvPr/>
        </p:nvSpPr>
        <p:spPr>
          <a:xfrm>
            <a:off x="685801" y="5964071"/>
            <a:ext cx="6182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Londen, Verenigd koninkrijk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5421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01041" y="-203571"/>
            <a:ext cx="10131425" cy="1129453"/>
          </a:xfrm>
        </p:spPr>
        <p:txBody>
          <a:bodyPr/>
          <a:lstStyle/>
          <a:p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Inhoud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88324" y="1069633"/>
            <a:ext cx="3028405" cy="5494453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 is een brug?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Geschiedenis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Verschillende soorten bruggen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Loopplank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Boogbrug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Vakwerkbrug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Bekende bruggen</a:t>
            </a:r>
          </a:p>
          <a:p>
            <a:pPr marL="914400" lvl="2" indent="0">
              <a:buNone/>
            </a:pP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De </a:t>
            </a:r>
            <a:r>
              <a:rPr lang="nl-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Grote </a:t>
            </a: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riembrug</a:t>
            </a:r>
          </a:p>
          <a:p>
            <a:pPr marL="914400" lvl="2" indent="0">
              <a:buNone/>
            </a:pPr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De </a:t>
            </a:r>
            <a:r>
              <a:rPr lang="nl-N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Parel brug</a:t>
            </a:r>
            <a:endParaRPr lang="nl-NL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2" indent="0">
              <a:buNone/>
            </a:pP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De Karelsbrug</a:t>
            </a:r>
          </a:p>
          <a:p>
            <a:pPr marL="914400" lvl="2" indent="0">
              <a:buNone/>
            </a:pP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Het </a:t>
            </a:r>
            <a:r>
              <a:rPr lang="nl-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Millau </a:t>
            </a: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Viaduct</a:t>
            </a:r>
          </a:p>
          <a:p>
            <a:pPr marL="914400" lvl="2" indent="0">
              <a:buNone/>
            </a:pP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De </a:t>
            </a:r>
            <a:r>
              <a:rPr lang="nl-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Rialto </a:t>
            </a: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brug</a:t>
            </a:r>
          </a:p>
          <a:p>
            <a:pPr marL="914400" lvl="2" indent="0">
              <a:buNone/>
            </a:pP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De </a:t>
            </a:r>
            <a:r>
              <a:rPr lang="nl-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Ponte </a:t>
            </a: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Vecchio</a:t>
            </a:r>
          </a:p>
          <a:p>
            <a:pPr marL="914400" lvl="2" indent="0">
              <a:buNone/>
            </a:pP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De </a:t>
            </a:r>
            <a:r>
              <a:rPr lang="nl-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Brooklyn </a:t>
            </a: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Brug</a:t>
            </a:r>
          </a:p>
          <a:p>
            <a:pPr marL="914400" lvl="2" indent="0">
              <a:buNone/>
            </a:pP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De </a:t>
            </a:r>
            <a:r>
              <a:rPr lang="nl-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Sydney Haven </a:t>
            </a: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brug</a:t>
            </a:r>
          </a:p>
          <a:p>
            <a:pPr marL="914400" lvl="2" indent="0">
              <a:buNone/>
            </a:pP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De </a:t>
            </a:r>
            <a:r>
              <a:rPr lang="nl-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Golden gate </a:t>
            </a: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brug</a:t>
            </a:r>
          </a:p>
          <a:p>
            <a:pPr marL="914400" lvl="2" indent="0">
              <a:buNone/>
            </a:pP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????????????</a:t>
            </a:r>
            <a:endParaRPr lang="nl-NL" dirty="0" smtClean="0"/>
          </a:p>
          <a:p>
            <a:pPr marL="800100" lvl="1" indent="-342900">
              <a:buFont typeface="+mj-lt"/>
              <a:buAutoNum type="arabicPeriod"/>
            </a:pPr>
            <a:endParaRPr lang="nl-NL" dirty="0" smtClean="0"/>
          </a:p>
          <a:p>
            <a:pPr marL="342900" indent="-342900">
              <a:buFont typeface="+mj-lt"/>
              <a:buAutoNum type="arabicPeriod"/>
            </a:pPr>
            <a:endParaRPr lang="nl-NL" dirty="0" smtClean="0"/>
          </a:p>
        </p:txBody>
      </p:sp>
      <p:sp>
        <p:nvSpPr>
          <p:cNvPr id="4" name="Tekstvak 3"/>
          <p:cNvSpPr txBox="1"/>
          <p:nvPr/>
        </p:nvSpPr>
        <p:spPr>
          <a:xfrm>
            <a:off x="5731329" y="925882"/>
            <a:ext cx="2971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nl-NL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nl-N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Plaatjes </a:t>
            </a:r>
            <a:r>
              <a:rPr lang="nl-NL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 bruggen</a:t>
            </a:r>
          </a:p>
          <a:p>
            <a:r>
              <a:rPr lang="nl-NL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nl-N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Filmpje</a:t>
            </a:r>
            <a:endParaRPr lang="nl-NL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nl-NL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nl-N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Quizzzzzzzzzzzz</a:t>
            </a:r>
            <a:endParaRPr lang="nl-NL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nl-NL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nl-N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Vragen</a:t>
            </a:r>
            <a:endParaRPr lang="nl-NL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nl-NL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nl-N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Einde</a:t>
            </a:r>
            <a:endParaRPr lang="nl-NL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2241700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Plaatjes van bruggen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/>
          <a:srcRect l="10509" t="1090" r="14174"/>
          <a:stretch/>
        </p:blipFill>
        <p:spPr>
          <a:xfrm>
            <a:off x="8050825" y="3425588"/>
            <a:ext cx="3904614" cy="323693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/>
          <a:srcRect t="23409" b="16414"/>
          <a:stretch/>
        </p:blipFill>
        <p:spPr>
          <a:xfrm>
            <a:off x="5423843" y="477673"/>
            <a:ext cx="6531596" cy="294791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1098" y="3425587"/>
            <a:ext cx="4389727" cy="210850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2885" y="1529490"/>
            <a:ext cx="2900958" cy="193397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660" y="3582984"/>
            <a:ext cx="3429708" cy="166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010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Filmpje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5801" y="2142067"/>
            <a:ext cx="11185357" cy="3649133"/>
          </a:xfrm>
        </p:spPr>
        <p:txBody>
          <a:bodyPr/>
          <a:lstStyle/>
          <a:p>
            <a:r>
              <a:rPr lang="nl-NL" dirty="0" smtClean="0">
                <a:hlinkClick r:id="rId2"/>
              </a:rPr>
              <a:t>http://www.schooltv.nl/video/bruggen-een-brug-is-een-vaste-of-beweegbare-verbinding-tussen-twee-oevers/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148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6884" y="685800"/>
            <a:ext cx="10704930" cy="1456267"/>
          </a:xfrm>
        </p:spPr>
        <p:txBody>
          <a:bodyPr vert="horz"/>
          <a:lstStyle/>
          <a:p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Quizzzzzzzzzzzz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NL" dirty="0" smtClean="0"/>
              <a:t>Wat is een brug?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 smtClean="0"/>
              <a:t>Noem 3 soorten bruggen</a:t>
            </a:r>
            <a:r>
              <a:rPr lang="nl-NL" dirty="0"/>
              <a:t>.</a:t>
            </a:r>
            <a:endParaRPr lang="nl-NL" dirty="0" smtClean="0"/>
          </a:p>
          <a:p>
            <a:pPr marL="342900" indent="-342900">
              <a:buFont typeface="+mj-lt"/>
              <a:buAutoNum type="arabicPeriod"/>
            </a:pPr>
            <a:r>
              <a:rPr lang="nl-NL" dirty="0" smtClean="0"/>
              <a:t>Noem minstens 5 bekende bruggen.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 smtClean="0"/>
              <a:t>Wat is de sterkste brug volgens het filmpje?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 smtClean="0"/>
              <a:t>Hoe veel Dia's heeft mijn presentatie? (tot nu toe)</a:t>
            </a:r>
          </a:p>
          <a:p>
            <a:pPr marL="342900" indent="-342900">
              <a:buFont typeface="+mj-lt"/>
              <a:buAutoNum type="arabicPeriod"/>
            </a:pP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3311" y="2021305"/>
            <a:ext cx="3582832" cy="4179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242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Zijn er nog vragen?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576511"/>
            <a:ext cx="5303520" cy="33664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062165">
            <a:off x="8505754" y="1930315"/>
            <a:ext cx="2372799" cy="2768266"/>
          </a:xfrm>
          <a:prstGeom prst="roundRect">
            <a:avLst>
              <a:gd name="adj" fmla="val 2245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4952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1" y="-104409"/>
            <a:ext cx="10131425" cy="1456267"/>
          </a:xfrm>
        </p:spPr>
        <p:txBody>
          <a:bodyPr/>
          <a:lstStyle/>
          <a:p>
            <a:pPr algn="ctr"/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☻☻☻Einde☻☻☻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471" y="3102392"/>
            <a:ext cx="5670552" cy="1357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417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 is een brug?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Een brug </a:t>
            </a:r>
            <a:r>
              <a:rPr lang="nl-NL" dirty="0" smtClean="0"/>
              <a:t>is een verbinding tussen 2 oevers</a:t>
            </a:r>
          </a:p>
          <a:p>
            <a:r>
              <a:rPr lang="nl-NL" dirty="0" smtClean="0"/>
              <a:t>Een brug kan verschillende vormen, soorten en maten  hebben.</a:t>
            </a:r>
          </a:p>
          <a:p>
            <a:r>
              <a:rPr lang="nl-NL" dirty="0" smtClean="0"/>
              <a:t>Een brug die over een weg heen gaat heet een viaduct.</a:t>
            </a:r>
          </a:p>
        </p:txBody>
      </p:sp>
    </p:spTree>
    <p:extLst>
      <p:ext uri="{BB962C8B-B14F-4D97-AF65-F5344CB8AC3E}">
        <p14:creationId xmlns:p14="http://schemas.microsoft.com/office/powerpoint/2010/main" val="4195793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Geschiedenis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De eerste bruggen werden door de natuur gemaakt.</a:t>
            </a:r>
          </a:p>
          <a:p>
            <a:r>
              <a:rPr lang="nl-NL" dirty="0" smtClean="0"/>
              <a:t>Mensen uit de prehistorie legden bomen of lange, platte stenen over het water.</a:t>
            </a:r>
          </a:p>
          <a:p>
            <a:r>
              <a:rPr lang="nl-NL" dirty="0" smtClean="0"/>
              <a:t>Leonardo da Vinci bedacht een brug waar geen materialen zoals touw of lijm voor nodig waren. </a:t>
            </a:r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4075" y="4461934"/>
            <a:ext cx="3130903" cy="2254250"/>
          </a:xfrm>
          <a:prstGeom prst="rect">
            <a:avLst/>
          </a:prstGeom>
        </p:spPr>
      </p:pic>
      <p:sp>
        <p:nvSpPr>
          <p:cNvPr id="5" name="PIJL-OMLAAG 4"/>
          <p:cNvSpPr/>
          <p:nvPr/>
        </p:nvSpPr>
        <p:spPr>
          <a:xfrm rot="18343242">
            <a:off x="5248107" y="4474887"/>
            <a:ext cx="2076077" cy="1596594"/>
          </a:xfrm>
          <a:prstGeom prst="downArrow">
            <a:avLst>
              <a:gd name="adj1" fmla="val 48031"/>
              <a:gd name="adj2" fmla="val 410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3271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Verschillende soorten bruggen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Loopplank</a:t>
            </a:r>
          </a:p>
          <a:p>
            <a:r>
              <a:rPr lang="nl-NL" dirty="0" smtClean="0"/>
              <a:t>Boogbrug</a:t>
            </a:r>
          </a:p>
          <a:p>
            <a:r>
              <a:rPr lang="nl-NL" dirty="0"/>
              <a:t>V</a:t>
            </a:r>
            <a:r>
              <a:rPr lang="nl-NL" dirty="0" smtClean="0"/>
              <a:t>akwerkbrug</a:t>
            </a:r>
          </a:p>
        </p:txBody>
      </p:sp>
    </p:spTree>
    <p:extLst>
      <p:ext uri="{BB962C8B-B14F-4D97-AF65-F5344CB8AC3E}">
        <p14:creationId xmlns:p14="http://schemas.microsoft.com/office/powerpoint/2010/main" val="1750476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Loopplank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1513" y="2065866"/>
            <a:ext cx="4263856" cy="321023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ekstvak 4"/>
          <p:cNvSpPr txBox="1"/>
          <p:nvPr/>
        </p:nvSpPr>
        <p:spPr>
          <a:xfrm>
            <a:off x="559398" y="2840019"/>
            <a:ext cx="3818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De simpelste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De minst stevige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17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Boogbrug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Sterker dan loopplank</a:t>
            </a:r>
          </a:p>
          <a:p>
            <a:r>
              <a:rPr lang="nl-NL" dirty="0" smtClean="0"/>
              <a:t>Meestal best oud</a:t>
            </a:r>
            <a:endParaRPr lang="nl-NL" dirty="0"/>
          </a:p>
        </p:txBody>
      </p:sp>
      <p:pic>
        <p:nvPicPr>
          <p:cNvPr id="1026" name="Picture 2" descr="http://www.refdag.nl/polopoly_fs/boogbrug_langs_de_brouwersgracht_in_amsterdam_1_50338!image/33286857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691" y="1202499"/>
            <a:ext cx="5142934" cy="414022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189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Vakwerkbrug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1288" y="2065867"/>
            <a:ext cx="6096000" cy="3609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kstvak 4"/>
          <p:cNvSpPr txBox="1"/>
          <p:nvPr/>
        </p:nvSpPr>
        <p:spPr>
          <a:xfrm>
            <a:off x="685801" y="3270324"/>
            <a:ext cx="4905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Steviger dan loopplank en boogbrug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Driehoekconstructie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848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10 Bekende bruggen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113" y="1798092"/>
            <a:ext cx="64008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5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emels">
  <a:themeElements>
    <a:clrScheme name="Hemels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Hemel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emel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</TotalTime>
  <Words>342</Words>
  <Application>Microsoft Office PowerPoint</Application>
  <PresentationFormat>Breedbeeld</PresentationFormat>
  <Paragraphs>73</Paragraphs>
  <Slides>24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Hemels</vt:lpstr>
      <vt:lpstr>Bruggen</vt:lpstr>
      <vt:lpstr>Inhoud</vt:lpstr>
      <vt:lpstr>Wat is een brug?</vt:lpstr>
      <vt:lpstr>Geschiedenis</vt:lpstr>
      <vt:lpstr>Verschillende soorten bruggen</vt:lpstr>
      <vt:lpstr>Loopplank</vt:lpstr>
      <vt:lpstr>Boogbrug</vt:lpstr>
      <vt:lpstr>Vakwerkbrug</vt:lpstr>
      <vt:lpstr>Top 10 Bekende bruggen</vt:lpstr>
      <vt:lpstr>10. De grote riembrug, Korsør, Denemarken </vt:lpstr>
      <vt:lpstr>9. De parel brug, Japan </vt:lpstr>
      <vt:lpstr>8. Karelsbrug, Praag, Tsjechië</vt:lpstr>
      <vt:lpstr>7. Het millau viaduct, millau, Frankrijk</vt:lpstr>
      <vt:lpstr>6. De Rialtobrug, Venetië, Italië</vt:lpstr>
      <vt:lpstr>5. De Ponte Vecchio, florence, Italië </vt:lpstr>
      <vt:lpstr>4. De Brooklyn Brug, New York, vs..</vt:lpstr>
      <vt:lpstr>3. De Sydney Haven brug, Sydney, Australië </vt:lpstr>
      <vt:lpstr>2. De Golden gate brug, San Francisco, v.s. </vt:lpstr>
      <vt:lpstr>1. De Tower bridge!!!</vt:lpstr>
      <vt:lpstr>Plaatjes van bruggen</vt:lpstr>
      <vt:lpstr>Filmpje</vt:lpstr>
      <vt:lpstr>Quizzzzzzzzzzzz</vt:lpstr>
      <vt:lpstr>Zijn er nog vragen?</vt:lpstr>
      <vt:lpstr>☻☻☻Einde☻☻☻</vt:lpstr>
    </vt:vector>
  </TitlesOfParts>
  <Company>Aventurijncollege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Bruggen</dc:title>
  <dc:creator>Einstein</dc:creator>
  <cp:lastModifiedBy>Einstein</cp:lastModifiedBy>
  <cp:revision>81</cp:revision>
  <dcterms:created xsi:type="dcterms:W3CDTF">2015-01-28T07:33:35Z</dcterms:created>
  <dcterms:modified xsi:type="dcterms:W3CDTF">2015-03-16T08:57:23Z</dcterms:modified>
</cp:coreProperties>
</file>