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9" r:id="rId4"/>
    <p:sldId id="272" r:id="rId5"/>
    <p:sldId id="259" r:id="rId6"/>
    <p:sldId id="258" r:id="rId7"/>
    <p:sldId id="260" r:id="rId8"/>
    <p:sldId id="261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4" r:id="rId21"/>
    <p:sldId id="273" r:id="rId22"/>
    <p:sldId id="268" r:id="rId23"/>
    <p:sldId id="270" r:id="rId24"/>
    <p:sldId id="27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4394" autoAdjust="0"/>
  </p:normalViewPr>
  <p:slideViewPr>
    <p:cSldViewPr snapToGrid="0">
      <p:cViewPr varScale="1">
        <p:scale>
          <a:sx n="60" d="100"/>
          <a:sy n="60" d="100"/>
        </p:scale>
        <p:origin x="96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2027D-113D-4BCA-9E05-66E54A7E0720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C9A20-79FD-4720-8209-FF42F0171A8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9A20-79FD-4720-8209-FF42F0171A83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49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9A20-79FD-4720-8209-FF42F0171A83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9A20-79FD-4720-8209-FF42F0171A83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95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01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84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37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288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61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381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5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5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6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465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69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61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7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7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73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2C4B93-E787-40AF-9A0B-C9D7C851931D}" type="datetimeFigureOut">
              <a:rPr lang="nl-NL" smtClean="0"/>
              <a:t>16-3-2015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37A511-694E-40A7-9F87-8757D62083E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11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bruggen-een-brug-is-een-vaste-of-beweegbare-verbinding-tussen-twee-oever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923119">
            <a:off x="8757210" y="3953821"/>
            <a:ext cx="3443168" cy="681922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Bruggen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9" y="1706879"/>
            <a:ext cx="7298472" cy="3886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 rot="19951676">
            <a:off x="9410575" y="5832914"/>
            <a:ext cx="27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Door: Thomas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1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De grote riembrug, Korsør, Denemarken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163" y="2065867"/>
            <a:ext cx="6293994" cy="420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497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De parel brug, Japan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7" y="1620179"/>
            <a:ext cx="7462157" cy="493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41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Karelsbrug, Praag, Tsjechië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7" y="1599910"/>
            <a:ext cx="7413172" cy="494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6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Het millau viaduct, millau, Frankrijk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3" y="1599917"/>
            <a:ext cx="6662434" cy="499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43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De Rialtobrug, Venetië, Italië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9426"/>
            <a:ext cx="7021286" cy="469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87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b="1" dirty="0"/>
              <a:t>De Ponte </a:t>
            </a:r>
            <a:r>
              <a:rPr lang="nl-NL" b="1" dirty="0" smtClean="0"/>
              <a:t>Vecchio, florence, Italië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9" y="1817780"/>
            <a:ext cx="7040951" cy="469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0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en-US" b="1" dirty="0"/>
              <a:t>De Brooklyn </a:t>
            </a:r>
            <a:r>
              <a:rPr lang="en-US" b="1" dirty="0" smtClean="0"/>
              <a:t>Brug, New York, vs..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1632591"/>
            <a:ext cx="7440914" cy="496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b="1" dirty="0"/>
              <a:t>De Sydney Haven </a:t>
            </a:r>
            <a:r>
              <a:rPr lang="nl-NL" b="1" dirty="0" smtClean="0"/>
              <a:t>brug, Sydney, Australië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3" y="1540258"/>
            <a:ext cx="7396843" cy="4945318"/>
          </a:xfrm>
        </p:spPr>
      </p:pic>
    </p:spTree>
    <p:extLst>
      <p:ext uri="{BB962C8B-B14F-4D97-AF65-F5344CB8AC3E}">
        <p14:creationId xmlns:p14="http://schemas.microsoft.com/office/powerpoint/2010/main" val="38088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b="1" dirty="0"/>
              <a:t>De Golden gate </a:t>
            </a:r>
            <a:r>
              <a:rPr lang="nl-NL" b="1" dirty="0" smtClean="0"/>
              <a:t>brug, San Francisco, v.s.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30" y="1566912"/>
            <a:ext cx="7821384" cy="5195633"/>
          </a:xfrm>
        </p:spPr>
      </p:pic>
    </p:spTree>
    <p:extLst>
      <p:ext uri="{BB962C8B-B14F-4D97-AF65-F5344CB8AC3E}">
        <p14:creationId xmlns:p14="http://schemas.microsoft.com/office/powerpoint/2010/main" val="39680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-45504"/>
            <a:ext cx="10131425" cy="1456267"/>
          </a:xfrm>
        </p:spPr>
        <p:txBody>
          <a:bodyPr/>
          <a:lstStyle/>
          <a:p>
            <a:r>
              <a:rPr lang="nl-NL" dirty="0" smtClean="0"/>
              <a:t>1. De Tower bridge!!!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24" y="1192958"/>
            <a:ext cx="6569776" cy="43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685801" y="5964071"/>
            <a:ext cx="618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Londen, Verenigd koninkrijk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42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041" y="-203571"/>
            <a:ext cx="10131425" cy="1129453"/>
          </a:xfrm>
        </p:spPr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Inhoud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324" y="1069633"/>
            <a:ext cx="3028405" cy="549445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is een brug?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Geschiedenis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Verschillende soorten bruggen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Loopplank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Boogbrug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Vakwerkbrug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Bekende bruggen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De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Grote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riembrug</a:t>
            </a:r>
          </a:p>
          <a:p>
            <a:pPr marL="914400" lvl="2" indent="0">
              <a:buNone/>
            </a:pP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De 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Parel brug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De Karelsbrug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Het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Millau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Viaduct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De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Rialto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brug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De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Ponte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Vecchio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De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Brooklyn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Brug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 Haven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brug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gate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brug</a:t>
            </a:r>
          </a:p>
          <a:p>
            <a:pPr marL="914400" lvl="2" indent="0">
              <a:buNone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????????????</a:t>
            </a:r>
            <a:endParaRPr lang="nl-NL" dirty="0" smtClean="0"/>
          </a:p>
          <a:p>
            <a:pPr marL="800100" lvl="1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5731329" y="925882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Plaatjes </a:t>
            </a:r>
            <a:r>
              <a:rPr lang="nl-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bruggen</a:t>
            </a:r>
          </a:p>
          <a:p>
            <a:r>
              <a:rPr lang="nl-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Filmpje</a:t>
            </a:r>
            <a:endParaRPr lang="nl-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Quizzzzzzzzzzzz</a:t>
            </a:r>
            <a:endParaRPr lang="nl-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Vragen</a:t>
            </a:r>
            <a:endParaRPr lang="nl-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Einde</a:t>
            </a:r>
            <a:endParaRPr lang="nl-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24170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Plaatjes van bruggen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0509" t="1090" r="14174"/>
          <a:stretch/>
        </p:blipFill>
        <p:spPr>
          <a:xfrm>
            <a:off x="8050825" y="3425588"/>
            <a:ext cx="3904614" cy="32369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23409" b="16414"/>
          <a:stretch/>
        </p:blipFill>
        <p:spPr>
          <a:xfrm>
            <a:off x="5423843" y="477673"/>
            <a:ext cx="6531596" cy="29479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098" y="3425587"/>
            <a:ext cx="4389727" cy="21085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885" y="1529490"/>
            <a:ext cx="2900958" cy="19339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60" y="3582984"/>
            <a:ext cx="3429708" cy="16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Filmpje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1" y="2142067"/>
            <a:ext cx="11185357" cy="3649133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http://www.schooltv.nl/video/bruggen-een-brug-is-een-vaste-of-beweegbare-verbinding-tussen-twee-oevers/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4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685800"/>
            <a:ext cx="10704930" cy="1456267"/>
          </a:xfrm>
        </p:spPr>
        <p:txBody>
          <a:bodyPr vert="horz"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Quizzzzzzzzzzzz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Wat is een brug?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Noem 3 soorten bruggen</a:t>
            </a:r>
            <a:r>
              <a:rPr lang="nl-NL" dirty="0"/>
              <a:t>.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Noem minstens 5 bekende bruggen.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Wat is de sterkste brug volgens het filmpje?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Hoe veel Dia's heeft mijn presentatie? (tot nu toe)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311" y="2021305"/>
            <a:ext cx="3582832" cy="417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4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Zijn er nog vragen?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76511"/>
            <a:ext cx="5303520" cy="3366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62165">
            <a:off x="8505754" y="1930315"/>
            <a:ext cx="2372799" cy="2768266"/>
          </a:xfrm>
          <a:prstGeom prst="roundRect">
            <a:avLst>
              <a:gd name="adj" fmla="val 224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95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-104409"/>
            <a:ext cx="10131425" cy="1456267"/>
          </a:xfrm>
        </p:spPr>
        <p:txBody>
          <a:bodyPr/>
          <a:lstStyle/>
          <a:p>
            <a:pPr algn="ctr"/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☻☻☻Einde☻☻☻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71" y="3102392"/>
            <a:ext cx="5670552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1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is een brug?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brug </a:t>
            </a:r>
            <a:r>
              <a:rPr lang="nl-NL" dirty="0" smtClean="0"/>
              <a:t>is een verbinding tussen 2 oevers</a:t>
            </a:r>
          </a:p>
          <a:p>
            <a:r>
              <a:rPr lang="nl-NL" dirty="0" smtClean="0"/>
              <a:t>Een brug kan verschillende vormen, soorten en maten  hebben.</a:t>
            </a:r>
          </a:p>
          <a:p>
            <a:r>
              <a:rPr lang="nl-NL" dirty="0" smtClean="0"/>
              <a:t>Een brug die over een weg heen gaat heet een viaduct.</a:t>
            </a:r>
          </a:p>
        </p:txBody>
      </p:sp>
    </p:spTree>
    <p:extLst>
      <p:ext uri="{BB962C8B-B14F-4D97-AF65-F5344CB8AC3E}">
        <p14:creationId xmlns:p14="http://schemas.microsoft.com/office/powerpoint/2010/main" val="419579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Geschiedenis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eerste bruggen werden door de natuur gemaakt.</a:t>
            </a:r>
          </a:p>
          <a:p>
            <a:r>
              <a:rPr lang="nl-NL" dirty="0" smtClean="0"/>
              <a:t>Mensen uit de prehistorie legden bomen of lange, platte stenen over het water.</a:t>
            </a:r>
          </a:p>
          <a:p>
            <a:r>
              <a:rPr lang="nl-NL" dirty="0" smtClean="0"/>
              <a:t>Leonardo da Vinci bedacht een brug waar geen materialen zoals touw of lijm voor nodig waren.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75" y="4461934"/>
            <a:ext cx="3130903" cy="2254250"/>
          </a:xfrm>
          <a:prstGeom prst="rect">
            <a:avLst/>
          </a:prstGeom>
        </p:spPr>
      </p:pic>
      <p:sp>
        <p:nvSpPr>
          <p:cNvPr id="5" name="PIJL-OMLAAG 4"/>
          <p:cNvSpPr/>
          <p:nvPr/>
        </p:nvSpPr>
        <p:spPr>
          <a:xfrm rot="18343242">
            <a:off x="5248107" y="4474887"/>
            <a:ext cx="2076077" cy="1596594"/>
          </a:xfrm>
          <a:prstGeom prst="downArrow">
            <a:avLst>
              <a:gd name="adj1" fmla="val 48031"/>
              <a:gd name="adj2" fmla="val 41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27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Verschillende soorten bruggen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Loopplank</a:t>
            </a:r>
          </a:p>
          <a:p>
            <a:r>
              <a:rPr lang="nl-NL" dirty="0" smtClean="0"/>
              <a:t>Boogbrug</a:t>
            </a:r>
          </a:p>
          <a:p>
            <a:r>
              <a:rPr lang="nl-NL" dirty="0"/>
              <a:t>V</a:t>
            </a:r>
            <a:r>
              <a:rPr lang="nl-NL" dirty="0" smtClean="0"/>
              <a:t>akwerkbrug</a:t>
            </a:r>
          </a:p>
        </p:txBody>
      </p:sp>
    </p:spTree>
    <p:extLst>
      <p:ext uri="{BB962C8B-B14F-4D97-AF65-F5344CB8AC3E}">
        <p14:creationId xmlns:p14="http://schemas.microsoft.com/office/powerpoint/2010/main" val="175047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Loopplank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13" y="2065866"/>
            <a:ext cx="4263856" cy="3210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kstvak 4"/>
          <p:cNvSpPr txBox="1"/>
          <p:nvPr/>
        </p:nvSpPr>
        <p:spPr>
          <a:xfrm>
            <a:off x="559398" y="2840019"/>
            <a:ext cx="381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simpelste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minst stevige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Boogbrug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Sterker dan loopplank</a:t>
            </a:r>
          </a:p>
          <a:p>
            <a:r>
              <a:rPr lang="nl-NL" dirty="0" smtClean="0"/>
              <a:t>Meestal best oud</a:t>
            </a:r>
            <a:endParaRPr lang="nl-NL" dirty="0"/>
          </a:p>
        </p:txBody>
      </p:sp>
      <p:pic>
        <p:nvPicPr>
          <p:cNvPr id="1026" name="Picture 2" descr="http://www.refdag.nl/polopoly_fs/boogbrug_langs_de_brouwersgracht_in_amsterdam_1_50338!image/332868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91" y="1202499"/>
            <a:ext cx="5142934" cy="4140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8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Vakwerkbrug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288" y="2065867"/>
            <a:ext cx="60960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685801" y="3270324"/>
            <a:ext cx="490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Steviger dan loopplank en boogbrug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Driehoekconstructie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4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Bekende bruggen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13" y="1798092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342</Words>
  <Application>Microsoft Office PowerPoint</Application>
  <PresentationFormat>Breedbeeld</PresentationFormat>
  <Paragraphs>73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Hemels</vt:lpstr>
      <vt:lpstr>Bruggen</vt:lpstr>
      <vt:lpstr>Inhoud</vt:lpstr>
      <vt:lpstr>Wat is een brug?</vt:lpstr>
      <vt:lpstr>Geschiedenis</vt:lpstr>
      <vt:lpstr>Verschillende soorten bruggen</vt:lpstr>
      <vt:lpstr>Loopplank</vt:lpstr>
      <vt:lpstr>Boogbrug</vt:lpstr>
      <vt:lpstr>Vakwerkbrug</vt:lpstr>
      <vt:lpstr>Top 10 Bekende bruggen</vt:lpstr>
      <vt:lpstr>10. De grote riembrug, Korsør, Denemarken </vt:lpstr>
      <vt:lpstr>9. De parel brug, Japan </vt:lpstr>
      <vt:lpstr>8. Karelsbrug, Praag, Tsjechië</vt:lpstr>
      <vt:lpstr>7. Het millau viaduct, millau, Frankrijk</vt:lpstr>
      <vt:lpstr>6. De Rialtobrug, Venetië, Italië</vt:lpstr>
      <vt:lpstr>5. De Ponte Vecchio, florence, Italië </vt:lpstr>
      <vt:lpstr>4. De Brooklyn Brug, New York, vs..</vt:lpstr>
      <vt:lpstr>3. De Sydney Haven brug, Sydney, Australië </vt:lpstr>
      <vt:lpstr>2. De Golden gate brug, San Francisco, v.s. </vt:lpstr>
      <vt:lpstr>1. De Tower bridge!!!</vt:lpstr>
      <vt:lpstr>Plaatjes van bruggen</vt:lpstr>
      <vt:lpstr>Filmpje</vt:lpstr>
      <vt:lpstr>Quizzzzzzzzzzzz</vt:lpstr>
      <vt:lpstr>Zijn er nog vragen?</vt:lpstr>
      <vt:lpstr>☻☻☻Einde☻☻☻</vt:lpstr>
    </vt:vector>
  </TitlesOfParts>
  <Company>Aventurijncollege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Bruggen</dc:title>
  <dc:creator>Einstein</dc:creator>
  <cp:lastModifiedBy>Einstein</cp:lastModifiedBy>
  <cp:revision>81</cp:revision>
  <dcterms:created xsi:type="dcterms:W3CDTF">2015-01-28T07:33:35Z</dcterms:created>
  <dcterms:modified xsi:type="dcterms:W3CDTF">2015-03-16T08:57:23Z</dcterms:modified>
</cp:coreProperties>
</file>